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273B3-2D3A-4E2F-90D1-219C9991C66A}" type="datetimeFigureOut">
              <a:rPr lang="en-US" smtClean="0"/>
              <a:t>1/28/2015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8C759-FF31-496F-A23A-D0C179FE19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43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8C01-0E68-4793-A053-1169CCFB944C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75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6C60-DF43-45E0-A395-749FA36444FF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1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5CAD-8496-4739-8E3E-B73C3D1E9D4B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3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961A1-88CB-4CFC-982A-D7EE469DEF42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2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C413-3C8F-4D87-A4E8-4EF835EB2154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6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89315-A11F-452B-B279-D0F44C1FCCF1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0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26A8-4975-4C67-BEA9-B7198D1E0CD6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28C77-A55E-4AB2-9D93-11F51F4DCB47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37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4E4E-7F8E-4717-8B80-A3AF7A7BCEA0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5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81CA-BD36-4D72-A973-5FE45528216D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2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E683-7AA9-47C7-9055-516E99BAEB90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0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0"/>
              </a:schemeClr>
            </a:gs>
            <a:gs pos="100000">
              <a:schemeClr val="tx2">
                <a:lumMod val="1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4016D-56A8-44AB-A22E-73A908DA70DE}" type="datetime1">
              <a:rPr lang="en-US" smtClean="0"/>
              <a:t>1/28/2015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CE489-3824-42E7-B614-26428CBC9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9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 DIEGO LAFCO</a:t>
            </a:r>
            <a:b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</a:t>
            </a:r>
            <a:endParaRPr lang="en-US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FIRE PROTECTION AND EMERGENCY MEDICAL SERVICE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57150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762000" y="5791200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 2, 2015</a:t>
            </a:r>
          </a:p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Traylor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63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LAFCO’s ROLE IN FIRE PROTECTION AND EMERGENCY MEDICAL SERVICE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Overview Of Workshop Format</a:t>
            </a:r>
          </a:p>
          <a:p>
            <a:pPr lvl="1"/>
            <a:r>
              <a:rPr lang="en-US" dirty="0" smtClean="0"/>
              <a:t>Objective = Awareness, Discussion, Direction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dirty="0" smtClean="0"/>
              <a:t>SD LAFCO Jurisdictional Actions Since 2008</a:t>
            </a:r>
          </a:p>
          <a:p>
            <a:pPr lvl="1"/>
            <a:r>
              <a:rPr lang="en-US" dirty="0" smtClean="0"/>
              <a:t>2008 Creation Of SDCFA/CSA 135 Fire Zone In 3 Steps</a:t>
            </a:r>
          </a:p>
          <a:p>
            <a:pPr lvl="1"/>
            <a:r>
              <a:rPr lang="en-US" dirty="0" smtClean="0"/>
              <a:t>Step I - Activated L. P. Covering 943,000 Acres Of Un-served And Under Served Areas Of SD County Served By Volunteer Fire Company’s</a:t>
            </a:r>
          </a:p>
          <a:p>
            <a:pPr lvl="1"/>
            <a:r>
              <a:rPr lang="en-US" dirty="0" smtClean="0"/>
              <a:t>Step II - (2011) Added 137,000 Acres, Dissolving Five (5) CSAs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dirty="0" smtClean="0"/>
              <a:t>LAFCO’s Current Reorganization Projects (Step III)</a:t>
            </a:r>
          </a:p>
          <a:p>
            <a:pPr lvl="1"/>
            <a:r>
              <a:rPr lang="en-US" dirty="0" smtClean="0"/>
              <a:t>SD Rural FPD &amp; Pine Valley </a:t>
            </a:r>
            <a:r>
              <a:rPr lang="en-US" dirty="0" smtClean="0"/>
              <a:t>FPD</a:t>
            </a:r>
            <a:endParaRPr lang="en-US" dirty="0" smtClean="0"/>
          </a:p>
          <a:p>
            <a:pPr lvl="1"/>
            <a:r>
              <a:rPr lang="en-US" dirty="0" smtClean="0"/>
              <a:t>CSA  17, CSA 107 &amp; Rancho Santa Fe FPD</a:t>
            </a:r>
          </a:p>
          <a:p>
            <a:pPr lvl="1"/>
            <a:r>
              <a:rPr lang="en-US" dirty="0" smtClean="0"/>
              <a:t>Lakeside FPD, San Miguel FPD &amp; CSA 115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14478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05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LAFCO’s ROLE IN FIRE PROTECTION AND EMERGENCY MEDICAL SERVICE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LAFCO AUTHORITY PER STATE LAW</a:t>
            </a:r>
          </a:p>
          <a:p>
            <a:pPr marL="0" indent="0" algn="ctr">
              <a:buNone/>
            </a:pPr>
            <a:endParaRPr lang="en-US" sz="2200" u="sng" dirty="0" smtClean="0"/>
          </a:p>
          <a:p>
            <a:r>
              <a:rPr lang="en-US" dirty="0" smtClean="0"/>
              <a:t>CORTESE-KNOX-HERTZBERG Act</a:t>
            </a:r>
          </a:p>
          <a:p>
            <a:r>
              <a:rPr lang="en-US" dirty="0" smtClean="0"/>
              <a:t>GC Section 56001-57550</a:t>
            </a:r>
          </a:p>
          <a:p>
            <a:r>
              <a:rPr lang="en-US" dirty="0" smtClean="0"/>
              <a:t>Orderly Growth Via Jurisdictional Changes</a:t>
            </a:r>
          </a:p>
          <a:p>
            <a:r>
              <a:rPr lang="en-US" dirty="0" smtClean="0"/>
              <a:t>Discourage Urban/Suburban Sprawl</a:t>
            </a:r>
          </a:p>
          <a:p>
            <a:r>
              <a:rPr lang="en-US" dirty="0" smtClean="0"/>
              <a:t>Sphere of Influence &amp; Municipal Service Reviews</a:t>
            </a:r>
          </a:p>
          <a:p>
            <a:pPr algn="ctr"/>
            <a:endParaRPr lang="en-US" u="sng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14478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LAFCO’s ROLE IN FIRE PROTECTION AND EMERGENCY MEDICAL SERVICE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6783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u="sng" dirty="0" smtClean="0"/>
              <a:t>LAFCO POLICY AREAS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endParaRPr lang="en-US" sz="1400" dirty="0" smtClean="0"/>
          </a:p>
          <a:p>
            <a:r>
              <a:rPr lang="en-US" dirty="0" smtClean="0"/>
              <a:t>Sphere of Influence for Cities and FPD’s</a:t>
            </a:r>
          </a:p>
          <a:p>
            <a:pPr lvl="1"/>
            <a:r>
              <a:rPr lang="en-US" dirty="0" smtClean="0"/>
              <a:t>Changes of Sphere of Influence</a:t>
            </a:r>
          </a:p>
          <a:p>
            <a:pPr lvl="1"/>
            <a:endParaRPr lang="en-US" sz="1700" dirty="0" smtClean="0"/>
          </a:p>
          <a:p>
            <a:r>
              <a:rPr lang="en-US" dirty="0" smtClean="0"/>
              <a:t>Municipal Service Reviews to Assess Service Delivery &amp; Future Capability</a:t>
            </a:r>
          </a:p>
          <a:p>
            <a:pPr lvl="1"/>
            <a:r>
              <a:rPr lang="en-US" dirty="0" smtClean="0"/>
              <a:t>Existing Service and Effectiveness</a:t>
            </a:r>
          </a:p>
          <a:p>
            <a:pPr lvl="1"/>
            <a:r>
              <a:rPr lang="en-US" dirty="0" smtClean="0"/>
              <a:t>Plans for Future Efficiencies/Cost Savings</a:t>
            </a:r>
          </a:p>
          <a:p>
            <a:pPr lvl="1"/>
            <a:r>
              <a:rPr lang="en-US" dirty="0" smtClean="0"/>
              <a:t>Potential Reorganization/Shared Services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14478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LAFCO’s ROLE IN FIRE PROTECTION AND EMERGENCY MEDICAL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AREAS FOR LAFCO COMMENT &amp; DISCUSSION</a:t>
            </a:r>
          </a:p>
          <a:p>
            <a:pPr marL="0" indent="0" algn="ctr">
              <a:buNone/>
            </a:pPr>
            <a:endParaRPr lang="en-US" sz="1400" u="sng" dirty="0" smtClean="0"/>
          </a:p>
          <a:p>
            <a:r>
              <a:rPr lang="en-US" dirty="0" smtClean="0"/>
              <a:t>Hear Stakeholder Prersentations</a:t>
            </a:r>
          </a:p>
          <a:p>
            <a:r>
              <a:rPr lang="en-US" dirty="0" smtClean="0"/>
              <a:t>Discuss the Role of LAFCO in Fire and EMS Services Studies or Actions</a:t>
            </a:r>
          </a:p>
          <a:p>
            <a:r>
              <a:rPr lang="en-US" dirty="0" smtClean="0"/>
              <a:t>Provide comments to Staff on Fire and EMS Issues or Areas of Interest and Involvement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" y="14478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04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LAFCO’s ROLE IN FIRE PROTECTION AND EMERGENCY MEDICAL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u="sng" dirty="0" smtClean="0"/>
              <a:t>WORKSHOP SPEAKERS</a:t>
            </a:r>
          </a:p>
          <a:p>
            <a:pPr marL="0" indent="0" algn="ctr">
              <a:buNone/>
            </a:pPr>
            <a:endParaRPr lang="en-US" sz="1400" u="sng" dirty="0"/>
          </a:p>
          <a:p>
            <a:r>
              <a:rPr lang="en-US" b="1" u="sng" dirty="0" smtClean="0">
                <a:solidFill>
                  <a:srgbClr val="FFFF00"/>
                </a:solidFill>
              </a:rPr>
              <a:t>Fire Chief Bill Metcalf</a:t>
            </a:r>
            <a:r>
              <a:rPr lang="en-US" dirty="0" smtClean="0"/>
              <a:t>, North County Fire Protection District, Immediate Past President of International Association of Fire Chiefs</a:t>
            </a:r>
          </a:p>
          <a:p>
            <a:endParaRPr lang="en-US" sz="1400" dirty="0" smtClean="0"/>
          </a:p>
          <a:p>
            <a:r>
              <a:rPr lang="en-US" b="1" u="sng" dirty="0" smtClean="0">
                <a:solidFill>
                  <a:srgbClr val="FFFF00"/>
                </a:solidFill>
              </a:rPr>
              <a:t>Fire Chief Rick Sitta</a:t>
            </a:r>
            <a:r>
              <a:rPr lang="en-US" dirty="0" smtClean="0"/>
              <a:t>, Heartland Fire &amp; Rescue</a:t>
            </a:r>
          </a:p>
          <a:p>
            <a:endParaRPr lang="en-US" sz="1400" dirty="0" smtClean="0"/>
          </a:p>
          <a:p>
            <a:r>
              <a:rPr lang="en-US" b="1" u="sng" dirty="0" smtClean="0">
                <a:solidFill>
                  <a:srgbClr val="FFFF00"/>
                </a:solidFill>
              </a:rPr>
              <a:t>Interim City Manager David Ott</a:t>
            </a:r>
            <a:r>
              <a:rPr lang="en-US" dirty="0" smtClean="0"/>
              <a:t>, City of Solana Beach, Past President of San Diego County City Managers Association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447800"/>
            <a:ext cx="88392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57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280</TotalTime>
  <Words>313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SAN DIEGO LAFCO WORKSHOP</vt:lpstr>
      <vt:lpstr>LAFCO’s ROLE IN FIRE PROTECTION AND EMERGENCY MEDICAL SERVICE</vt:lpstr>
      <vt:lpstr>LAFCO’s ROLE IN FIRE PROTECTION AND EMERGENCY MEDICAL SERVICE</vt:lpstr>
      <vt:lpstr>LAFCO’s ROLE IN FIRE PROTECTION AND EMERGENCY MEDICAL SERVICE</vt:lpstr>
      <vt:lpstr>LAFCO’s ROLE IN FIRE PROTECTION AND EMERGENCY MEDICAL SERVICE</vt:lpstr>
      <vt:lpstr>LAFCO’s ROLE IN FIRE PROTECTION AND EMERGENCY MEDICAL SERVICE</vt:lpstr>
    </vt:vector>
  </TitlesOfParts>
  <Company>The County of San Diego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DIEGO LAFCO WORKSHOP</dc:title>
  <dc:creator>jtraylor</dc:creator>
  <cp:lastModifiedBy>dngu</cp:lastModifiedBy>
  <cp:revision>31</cp:revision>
  <dcterms:created xsi:type="dcterms:W3CDTF">2015-01-26T18:10:22Z</dcterms:created>
  <dcterms:modified xsi:type="dcterms:W3CDTF">2015-01-28T21:09:34Z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