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84" r:id="rId16"/>
    <p:sldId id="285" r:id="rId17"/>
    <p:sldId id="286" r:id="rId18"/>
    <p:sldId id="272" r:id="rId19"/>
    <p:sldId id="273" r:id="rId20"/>
    <p:sldId id="287" r:id="rId21"/>
    <p:sldId id="274" r:id="rId22"/>
    <p:sldId id="276" r:id="rId23"/>
    <p:sldId id="277" r:id="rId24"/>
    <p:sldId id="278" r:id="rId25"/>
    <p:sldId id="279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</a:t>
            </a:r>
            <a:br>
              <a:rPr lang="en-US" dirty="0" smtClean="0"/>
            </a:br>
            <a:r>
              <a:rPr lang="en-US" dirty="0" smtClean="0"/>
              <a:t>National/Regional/State</a:t>
            </a:r>
            <a:br>
              <a:rPr lang="en-US" dirty="0" smtClean="0"/>
            </a:br>
            <a:r>
              <a:rPr lang="en-US" dirty="0" smtClean="0"/>
              <a:t>Fire/EMS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Bill Metcalf, Fire Chief</a:t>
            </a:r>
          </a:p>
          <a:p>
            <a:r>
              <a:rPr lang="en-US" dirty="0" smtClean="0"/>
              <a:t>North County Fire protection District</a:t>
            </a:r>
          </a:p>
          <a:p>
            <a:r>
              <a:rPr lang="en-US" dirty="0" smtClean="0"/>
              <a:t>Immediate Past President, International Association of Fire Chiefs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7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Wicked Problems in the Fire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Justify the Cost/Effectiveness of Service</a:t>
            </a:r>
          </a:p>
          <a:p>
            <a:r>
              <a:rPr lang="en-US" dirty="0" smtClean="0"/>
              <a:t>Inadequate Date and Analysis To Evaluate What we Do</a:t>
            </a:r>
          </a:p>
          <a:p>
            <a:r>
              <a:rPr lang="en-US" dirty="0" smtClean="0"/>
              <a:t>Unable to Explain/Justify Deployment and Staffing</a:t>
            </a:r>
          </a:p>
          <a:p>
            <a:r>
              <a:rPr lang="en-US" dirty="0" smtClean="0"/>
              <a:t>Changing Culture</a:t>
            </a:r>
          </a:p>
          <a:p>
            <a:r>
              <a:rPr lang="en-US" dirty="0" smtClean="0"/>
              <a:t>Political Acumen</a:t>
            </a:r>
          </a:p>
        </p:txBody>
      </p:sp>
    </p:spTree>
    <p:extLst>
      <p:ext uri="{BB962C8B-B14F-4D97-AF65-F5344CB8AC3E}">
        <p14:creationId xmlns:p14="http://schemas.microsoft.com/office/powerpoint/2010/main" val="114853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8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</a:p>
          <a:p>
            <a:r>
              <a:rPr lang="en-US" dirty="0" smtClean="0"/>
              <a:t>Joint Powers Authority (or Agreement)</a:t>
            </a:r>
          </a:p>
        </p:txBody>
      </p:sp>
    </p:spTree>
    <p:extLst>
      <p:ext uri="{BB962C8B-B14F-4D97-AF65-F5344CB8AC3E}">
        <p14:creationId xmlns:p14="http://schemas.microsoft.com/office/powerpoint/2010/main" val="276776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</a:p>
          <a:p>
            <a:r>
              <a:rPr lang="en-US" dirty="0" smtClean="0"/>
              <a:t>Joint Powers Authority (or Agreement)</a:t>
            </a:r>
          </a:p>
          <a:p>
            <a:r>
              <a:rPr lang="en-US" dirty="0" smtClean="0"/>
              <a:t>Shared Services</a:t>
            </a:r>
          </a:p>
        </p:txBody>
      </p:sp>
    </p:spTree>
    <p:extLst>
      <p:ext uri="{BB962C8B-B14F-4D97-AF65-F5344CB8AC3E}">
        <p14:creationId xmlns:p14="http://schemas.microsoft.com/office/powerpoint/2010/main" val="286773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</a:p>
          <a:p>
            <a:r>
              <a:rPr lang="en-US" dirty="0" smtClean="0"/>
              <a:t>Joint Powers Authority (or Agreement)</a:t>
            </a:r>
          </a:p>
          <a:p>
            <a:r>
              <a:rPr lang="en-US" dirty="0" smtClean="0"/>
              <a:t>Shared Services</a:t>
            </a:r>
          </a:p>
          <a:p>
            <a:r>
              <a:rPr lang="en-US" dirty="0" smtClean="0"/>
              <a:t>Shared Facilities</a:t>
            </a:r>
          </a:p>
        </p:txBody>
      </p:sp>
    </p:spTree>
    <p:extLst>
      <p:ext uri="{BB962C8B-B14F-4D97-AF65-F5344CB8AC3E}">
        <p14:creationId xmlns:p14="http://schemas.microsoft.com/office/powerpoint/2010/main" val="46287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Truckee Fire District Station 96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98" y="2514600"/>
            <a:ext cx="5458959" cy="4094219"/>
          </a:xfrm>
        </p:spPr>
      </p:pic>
    </p:spTree>
    <p:extLst>
      <p:ext uri="{BB962C8B-B14F-4D97-AF65-F5344CB8AC3E}">
        <p14:creationId xmlns:p14="http://schemas.microsoft.com/office/powerpoint/2010/main" val="394198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 Valley/Nevada County Joint 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12" y="2665785"/>
            <a:ext cx="5271796" cy="3946485"/>
          </a:xfrm>
        </p:spPr>
      </p:pic>
    </p:spTree>
    <p:extLst>
      <p:ext uri="{BB962C8B-B14F-4D97-AF65-F5344CB8AC3E}">
        <p14:creationId xmlns:p14="http://schemas.microsoft.com/office/powerpoint/2010/main" val="264090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Tahoe Fire Protection District Homewood 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90" y="2182561"/>
            <a:ext cx="5605712" cy="4227570"/>
          </a:xfrm>
        </p:spPr>
      </p:pic>
    </p:spTree>
    <p:extLst>
      <p:ext uri="{BB962C8B-B14F-4D97-AF65-F5344CB8AC3E}">
        <p14:creationId xmlns:p14="http://schemas.microsoft.com/office/powerpoint/2010/main" val="284760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</a:p>
          <a:p>
            <a:r>
              <a:rPr lang="en-US" dirty="0" smtClean="0"/>
              <a:t>Joint Powers Authority (or Agreement)</a:t>
            </a:r>
          </a:p>
          <a:p>
            <a:r>
              <a:rPr lang="en-US" dirty="0" smtClean="0"/>
              <a:t>Shared Services</a:t>
            </a:r>
          </a:p>
          <a:p>
            <a:r>
              <a:rPr lang="en-US" dirty="0" smtClean="0"/>
              <a:t>Shared Facilities</a:t>
            </a:r>
          </a:p>
          <a:p>
            <a:r>
              <a:rPr lang="en-US" dirty="0" smtClean="0"/>
              <a:t>Public/Private Partnerships</a:t>
            </a:r>
          </a:p>
        </p:txBody>
      </p:sp>
    </p:spTree>
    <p:extLst>
      <p:ext uri="{BB962C8B-B14F-4D97-AF65-F5344CB8AC3E}">
        <p14:creationId xmlns:p14="http://schemas.microsoft.com/office/powerpoint/2010/main" val="426045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Consolidation</a:t>
            </a:r>
          </a:p>
          <a:p>
            <a:r>
              <a:rPr lang="en-US" dirty="0" smtClean="0"/>
              <a:t>Joint Powers Authority (or Agreement)</a:t>
            </a:r>
          </a:p>
          <a:p>
            <a:r>
              <a:rPr lang="en-US" dirty="0" smtClean="0"/>
              <a:t>Shared Services</a:t>
            </a:r>
          </a:p>
          <a:p>
            <a:r>
              <a:rPr lang="en-US" dirty="0" smtClean="0"/>
              <a:t>Shared Facilities</a:t>
            </a:r>
          </a:p>
          <a:p>
            <a:r>
              <a:rPr lang="en-US" dirty="0" smtClean="0"/>
              <a:t>Public/Private Partnerships</a:t>
            </a:r>
          </a:p>
          <a:p>
            <a:r>
              <a:rPr lang="en-US" dirty="0" smtClean="0"/>
              <a:t>Public Safety Model</a:t>
            </a:r>
          </a:p>
        </p:txBody>
      </p:sp>
    </p:spTree>
    <p:extLst>
      <p:ext uri="{BB962C8B-B14F-4D97-AF65-F5344CB8AC3E}">
        <p14:creationId xmlns:p14="http://schemas.microsoft.com/office/powerpoint/2010/main" val="228245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Fire/EMS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1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Sunnyvale Department of Public Safety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3" y="2621901"/>
            <a:ext cx="8898132" cy="2737887"/>
          </a:xfrm>
        </p:spPr>
      </p:pic>
    </p:spTree>
    <p:extLst>
      <p:ext uri="{BB962C8B-B14F-4D97-AF65-F5344CB8AC3E}">
        <p14:creationId xmlns:p14="http://schemas.microsoft.com/office/powerpoint/2010/main" val="357600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Challenges/Obstacles to Shared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29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Challenges/Obstacles to Shared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Control</a:t>
            </a:r>
          </a:p>
          <a:p>
            <a:r>
              <a:rPr lang="en-US" dirty="0" smtClean="0"/>
              <a:t>Revenue/Property Tax Allocation</a:t>
            </a:r>
          </a:p>
        </p:txBody>
      </p:sp>
    </p:spTree>
    <p:extLst>
      <p:ext uri="{BB962C8B-B14F-4D97-AF65-F5344CB8AC3E}">
        <p14:creationId xmlns:p14="http://schemas.microsoft.com/office/powerpoint/2010/main" val="3124634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Challenges/Obstacles to Shared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Control</a:t>
            </a:r>
          </a:p>
          <a:p>
            <a:r>
              <a:rPr lang="en-US" dirty="0" smtClean="0"/>
              <a:t>Revenue/Property Tax Allocation</a:t>
            </a:r>
          </a:p>
          <a:p>
            <a:r>
              <a:rPr lang="en-US" dirty="0" smtClean="0"/>
              <a:t>Consolidation of Workforce/Labor Agreements</a:t>
            </a:r>
          </a:p>
        </p:txBody>
      </p:sp>
    </p:spTree>
    <p:extLst>
      <p:ext uri="{BB962C8B-B14F-4D97-AF65-F5344CB8AC3E}">
        <p14:creationId xmlns:p14="http://schemas.microsoft.com/office/powerpoint/2010/main" val="2097029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Challenges/Obstacles to Shared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Control</a:t>
            </a:r>
          </a:p>
          <a:p>
            <a:r>
              <a:rPr lang="en-US" dirty="0" smtClean="0"/>
              <a:t>Revenue/Property Tax Allocation</a:t>
            </a:r>
          </a:p>
          <a:p>
            <a:r>
              <a:rPr lang="en-US" dirty="0" smtClean="0"/>
              <a:t>Consolidation of Workforce/Labor Agreements</a:t>
            </a:r>
          </a:p>
          <a:p>
            <a:r>
              <a:rPr lang="en-US" dirty="0" smtClean="0"/>
              <a:t>It’s Complicated/Expensive</a:t>
            </a:r>
          </a:p>
        </p:txBody>
      </p:sp>
    </p:spTree>
    <p:extLst>
      <p:ext uri="{BB962C8B-B14F-4D97-AF65-F5344CB8AC3E}">
        <p14:creationId xmlns:p14="http://schemas.microsoft.com/office/powerpoint/2010/main" val="268724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Service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Recovery has Reduced the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4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Service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Recovery has Reduced the Motivation</a:t>
            </a:r>
          </a:p>
          <a:p>
            <a:r>
              <a:rPr lang="en-US" dirty="0" smtClean="0"/>
              <a:t>More Divorces than Marriages</a:t>
            </a:r>
          </a:p>
        </p:txBody>
      </p:sp>
    </p:spTree>
    <p:extLst>
      <p:ext uri="{BB962C8B-B14F-4D97-AF65-F5344CB8AC3E}">
        <p14:creationId xmlns:p14="http://schemas.microsoft.com/office/powerpoint/2010/main" val="2568467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Service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Recovery has Reduced the Motivation</a:t>
            </a:r>
          </a:p>
          <a:p>
            <a:r>
              <a:rPr lang="en-US" dirty="0" smtClean="0"/>
              <a:t>More Divorces than Marriages</a:t>
            </a:r>
          </a:p>
          <a:p>
            <a:r>
              <a:rPr lang="en-US" dirty="0" smtClean="0"/>
              <a:t>Public Safety model Falling out of Favor</a:t>
            </a:r>
          </a:p>
        </p:txBody>
      </p:sp>
    </p:spTree>
    <p:extLst>
      <p:ext uri="{BB962C8B-B14F-4D97-AF65-F5344CB8AC3E}">
        <p14:creationId xmlns:p14="http://schemas.microsoft.com/office/powerpoint/2010/main" val="327310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Service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Recovery has Reduced the Motivation</a:t>
            </a:r>
          </a:p>
          <a:p>
            <a:r>
              <a:rPr lang="en-US" dirty="0" smtClean="0"/>
              <a:t>More Divorces than Marriages</a:t>
            </a:r>
          </a:p>
          <a:p>
            <a:r>
              <a:rPr lang="en-US" dirty="0" smtClean="0"/>
              <a:t>Public Safety model Falling out of Favor</a:t>
            </a:r>
          </a:p>
          <a:p>
            <a:r>
              <a:rPr lang="en-US" dirty="0" smtClean="0"/>
              <a:t>Some Isolated Successful Initiatives Underway</a:t>
            </a:r>
          </a:p>
        </p:txBody>
      </p:sp>
    </p:spTree>
    <p:extLst>
      <p:ext uri="{BB962C8B-B14F-4D97-AF65-F5344CB8AC3E}">
        <p14:creationId xmlns:p14="http://schemas.microsoft.com/office/powerpoint/2010/main" val="420894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Fire/EMS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Recovery</a:t>
            </a:r>
          </a:p>
          <a:p>
            <a:r>
              <a:rPr lang="en-US" dirty="0" smtClean="0"/>
              <a:t>Significantly ‘Damaged’ Fire Departments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9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Fire/EMS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Recovery</a:t>
            </a:r>
          </a:p>
          <a:p>
            <a:r>
              <a:rPr lang="en-US" dirty="0" smtClean="0"/>
              <a:t>Significantly ‘Damaged’ Fire Departments</a:t>
            </a:r>
          </a:p>
          <a:p>
            <a:r>
              <a:rPr lang="en-US" dirty="0" smtClean="0"/>
              <a:t>Generally Unprepared for Recovery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Fire/EMS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Recovery</a:t>
            </a:r>
          </a:p>
          <a:p>
            <a:r>
              <a:rPr lang="en-US" dirty="0" smtClean="0"/>
              <a:t>Significantly ‘Damaged’ Fire Departments</a:t>
            </a:r>
          </a:p>
          <a:p>
            <a:r>
              <a:rPr lang="en-US" dirty="0" smtClean="0"/>
              <a:t>Generally Unprepared for Recovery</a:t>
            </a:r>
          </a:p>
          <a:p>
            <a:r>
              <a:rPr lang="en-US" dirty="0" smtClean="0"/>
              <a:t>Wicked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6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Wicked Problems in the Fire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Justify the Cost/Effectiveness of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9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Wicked Problems in the Fire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Justify the Cost/Effectiveness of Service</a:t>
            </a:r>
          </a:p>
          <a:p>
            <a:r>
              <a:rPr lang="en-US" dirty="0" smtClean="0"/>
              <a:t>Inadequate Date and Analysis To Evaluate What we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Wicked Problems in the Fire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Justify the Cost/Effectiveness of Service</a:t>
            </a:r>
          </a:p>
          <a:p>
            <a:r>
              <a:rPr lang="en-US" dirty="0" smtClean="0"/>
              <a:t>Inadequate Date and Analysis To Evaluate What we Do</a:t>
            </a:r>
          </a:p>
          <a:p>
            <a:r>
              <a:rPr lang="en-US" dirty="0" smtClean="0"/>
              <a:t>Unable to Explain/Justify Deployment and Staffing</a:t>
            </a:r>
          </a:p>
        </p:txBody>
      </p:sp>
    </p:spTree>
    <p:extLst>
      <p:ext uri="{BB962C8B-B14F-4D97-AF65-F5344CB8AC3E}">
        <p14:creationId xmlns:p14="http://schemas.microsoft.com/office/powerpoint/2010/main" val="87672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Wicked Problems in the Fire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Justify the Cost/Effectiveness of Service</a:t>
            </a:r>
          </a:p>
          <a:p>
            <a:r>
              <a:rPr lang="en-US" dirty="0" smtClean="0"/>
              <a:t>Inadequate Date and Analysis To Evaluate What we Do</a:t>
            </a:r>
          </a:p>
          <a:p>
            <a:r>
              <a:rPr lang="en-US" dirty="0" smtClean="0"/>
              <a:t>Unable to Explain/Justify Deployment and Staffing</a:t>
            </a:r>
          </a:p>
          <a:p>
            <a:r>
              <a:rPr lang="en-US" dirty="0" smtClean="0"/>
              <a:t>Changing Culture</a:t>
            </a:r>
          </a:p>
        </p:txBody>
      </p:sp>
    </p:spTree>
    <p:extLst>
      <p:ext uri="{BB962C8B-B14F-4D97-AF65-F5344CB8AC3E}">
        <p14:creationId xmlns:p14="http://schemas.microsoft.com/office/powerpoint/2010/main" val="4036162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40</TotalTime>
  <Words>418</Words>
  <Application>Microsoft Office PowerPoint</Application>
  <PresentationFormat>Widescreen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Mesh</vt:lpstr>
      <vt:lpstr>Overview of National/Regional/State Fire/EMS Issues</vt:lpstr>
      <vt:lpstr>Current Status of Fire/EMS Services</vt:lpstr>
      <vt:lpstr>Current Status of Fire/EMS Services</vt:lpstr>
      <vt:lpstr>Current Status of Fire/EMS Services</vt:lpstr>
      <vt:lpstr>Current Status of Fire/EMS Services</vt:lpstr>
      <vt:lpstr>Wicked Problems in the Fire Service</vt:lpstr>
      <vt:lpstr>Wicked Problems in the Fire Service</vt:lpstr>
      <vt:lpstr>Wicked Problems in the Fire Service</vt:lpstr>
      <vt:lpstr>Wicked Problems in the Fire Service</vt:lpstr>
      <vt:lpstr>Wicked Problems in the Fire Service</vt:lpstr>
      <vt:lpstr>Cooperative Service Models</vt:lpstr>
      <vt:lpstr>Cooperative Service Models</vt:lpstr>
      <vt:lpstr>Cooperative Service Models</vt:lpstr>
      <vt:lpstr>Cooperative Service Models</vt:lpstr>
      <vt:lpstr>Truckee Fire District Station 96</vt:lpstr>
      <vt:lpstr>Grass Valley/Nevada County Joint Station</vt:lpstr>
      <vt:lpstr>North Tahoe Fire Protection District Homewood Station</vt:lpstr>
      <vt:lpstr>Cooperative Service Models</vt:lpstr>
      <vt:lpstr>Cooperative Service Models</vt:lpstr>
      <vt:lpstr>Sunnyvale Department of Public Safety</vt:lpstr>
      <vt:lpstr>Challenges/Obstacles to Shared Services</vt:lpstr>
      <vt:lpstr>Challenges/Obstacles to Shared Services</vt:lpstr>
      <vt:lpstr>Challenges/Obstacles to Shared Services</vt:lpstr>
      <vt:lpstr>Challenges/Obstacles to Shared Services</vt:lpstr>
      <vt:lpstr>Trends in Service Sustainability</vt:lpstr>
      <vt:lpstr>Trends in Service Sustainability</vt:lpstr>
      <vt:lpstr>Trends in Service Sustainability</vt:lpstr>
      <vt:lpstr>Trends in Service Sustainability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National/Regional/State Fire/EMS Issues</dc:title>
  <dc:creator>Metcalf, William</dc:creator>
  <cp:lastModifiedBy>Metcalf, William</cp:lastModifiedBy>
  <cp:revision>5</cp:revision>
  <dcterms:created xsi:type="dcterms:W3CDTF">2015-01-26T17:21:15Z</dcterms:created>
  <dcterms:modified xsi:type="dcterms:W3CDTF">2015-01-26T18:01:32Z</dcterms:modified>
</cp:coreProperties>
</file>